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3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312" r:id="rId13"/>
    <p:sldId id="268" r:id="rId14"/>
    <p:sldId id="269" r:id="rId15"/>
    <p:sldId id="270" r:id="rId16"/>
    <p:sldId id="272" r:id="rId17"/>
    <p:sldId id="274" r:id="rId18"/>
    <p:sldId id="373" r:id="rId19"/>
    <p:sldId id="275" r:id="rId20"/>
    <p:sldId id="276" r:id="rId21"/>
    <p:sldId id="281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9" r:id="rId53"/>
    <p:sldId id="310" r:id="rId54"/>
    <p:sldId id="311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428" r:id="rId74"/>
    <p:sldId id="429" r:id="rId75"/>
    <p:sldId id="430" r:id="rId76"/>
    <p:sldId id="431" r:id="rId77"/>
    <p:sldId id="432" r:id="rId78"/>
    <p:sldId id="433" r:id="rId79"/>
    <p:sldId id="434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BE4F1E54-0449-48DD-B638-0DCB1D2AC817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7E72300-8840-453B-95FE-5F4DAC61B3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93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87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594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enquiry@hosinowt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zh-TW" dirty="0"/>
              <a:t>專業日本化妝護膚品代理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552122" y="4043383"/>
            <a:ext cx="8054550" cy="2579089"/>
          </a:xfrm>
        </p:spPr>
        <p:txBody>
          <a:bodyPr>
            <a:noAutofit/>
          </a:bodyPr>
          <a:lstStyle/>
          <a:p>
            <a:pPr algn="l"/>
            <a:r>
              <a:rPr lang="zh-TW" altLang="zh-TW" sz="1400" b="1" dirty="0">
                <a:latin typeface="+mn-ea"/>
              </a:rPr>
              <a:t>電話</a:t>
            </a:r>
            <a:r>
              <a:rPr lang="en-US" altLang="zh-TW" sz="1400" b="1" dirty="0">
                <a:latin typeface="+mn-ea"/>
              </a:rPr>
              <a:t>TEL: +852 3957 6783</a:t>
            </a:r>
          </a:p>
          <a:p>
            <a:pPr algn="l"/>
            <a:r>
              <a:rPr lang="zh-CN" altLang="en-US" sz="1400" b="1" dirty="0">
                <a:latin typeface="+mn-ea"/>
              </a:rPr>
              <a:t>國內手機 </a:t>
            </a:r>
            <a:r>
              <a:rPr lang="en-US" altLang="zh-CN" sz="1400" b="1" dirty="0">
                <a:latin typeface="+mn-ea"/>
              </a:rPr>
              <a:t>MOBILE</a:t>
            </a:r>
            <a:r>
              <a:rPr lang="zh-CN" altLang="en-US" sz="1400" b="1" dirty="0">
                <a:latin typeface="+mn-ea"/>
              </a:rPr>
              <a:t>：</a:t>
            </a:r>
            <a:r>
              <a:rPr lang="en-US" altLang="zh-CN" sz="1400" b="1" dirty="0">
                <a:latin typeface="+mn-ea"/>
              </a:rPr>
              <a:t>+86 198 9657 6596</a:t>
            </a:r>
            <a:endParaRPr lang="en-US" altLang="zh-TW" sz="1400" b="1" dirty="0">
              <a:latin typeface="+mn-ea"/>
            </a:endParaRPr>
          </a:p>
          <a:p>
            <a:pPr algn="l"/>
            <a:r>
              <a:rPr lang="zh-CN" altLang="en-US" sz="1400" b="1" dirty="0">
                <a:latin typeface="+mn-ea"/>
              </a:rPr>
              <a:t>微信</a:t>
            </a:r>
            <a:r>
              <a:rPr lang="en-US" altLang="zh-CN" sz="1400" b="1" dirty="0">
                <a:latin typeface="+mn-ea"/>
              </a:rPr>
              <a:t>WECHAT: </a:t>
            </a:r>
            <a:r>
              <a:rPr lang="en-US" altLang="zh-TW" sz="1400" b="1" dirty="0">
                <a:latin typeface="+mn-ea"/>
              </a:rPr>
              <a:t>+852 9790 4385 </a:t>
            </a:r>
          </a:p>
          <a:p>
            <a:pPr algn="l"/>
            <a:r>
              <a:rPr lang="en-US" altLang="zh-TW" sz="1400" b="1" dirty="0">
                <a:latin typeface="+mn-ea"/>
              </a:rPr>
              <a:t>WHATSAPP: +852 9790 4385 </a:t>
            </a:r>
          </a:p>
          <a:p>
            <a:pPr algn="l"/>
            <a:r>
              <a:rPr lang="zh-TW" altLang="zh-TW" sz="1400" b="1" dirty="0">
                <a:latin typeface="+mn-ea"/>
              </a:rPr>
              <a:t>電郵</a:t>
            </a:r>
            <a:r>
              <a:rPr lang="en-US" altLang="zh-TW" sz="1400" b="1" dirty="0">
                <a:latin typeface="+mn-ea"/>
              </a:rPr>
              <a:t>EMAIL: </a:t>
            </a:r>
            <a:r>
              <a:rPr lang="en-US" altLang="zh-TW" sz="1400" b="1" dirty="0">
                <a:latin typeface="+mn-ea"/>
                <a:hlinkClick r:id="rId2"/>
              </a:rPr>
              <a:t>enquiry@hosinowt.com</a:t>
            </a:r>
            <a:endParaRPr lang="en-US" altLang="zh-TW" sz="1400" b="1" dirty="0">
              <a:latin typeface="+mn-ea"/>
            </a:endParaRPr>
          </a:p>
          <a:p>
            <a:pPr algn="l"/>
            <a:r>
              <a:rPr lang="zh-TW" altLang="zh-TW" sz="1400" dirty="0">
                <a:latin typeface="+mn-ea"/>
              </a:rPr>
              <a:t>香港九龍觀塘駿業街</a:t>
            </a:r>
            <a:r>
              <a:rPr lang="en-US" altLang="zh-TW" sz="1400" dirty="0">
                <a:latin typeface="+mn-ea"/>
              </a:rPr>
              <a:t>49</a:t>
            </a:r>
            <a:r>
              <a:rPr lang="zh-TW" altLang="zh-TW" sz="1400" dirty="0">
                <a:latin typeface="+mn-ea"/>
              </a:rPr>
              <a:t>號佳貿中心</a:t>
            </a:r>
            <a:r>
              <a:rPr lang="en-US" altLang="zh-TW" sz="1400" dirty="0">
                <a:latin typeface="+mn-ea"/>
              </a:rPr>
              <a:t>5</a:t>
            </a:r>
            <a:r>
              <a:rPr lang="zh-TW" altLang="zh-TW" sz="1400" dirty="0">
                <a:latin typeface="+mn-ea"/>
              </a:rPr>
              <a:t>樓</a:t>
            </a:r>
            <a:r>
              <a:rPr lang="en-US" altLang="zh-TW" sz="1400" dirty="0">
                <a:latin typeface="+mn-ea"/>
              </a:rPr>
              <a:t>5B</a:t>
            </a:r>
            <a:r>
              <a:rPr lang="zh-TW" altLang="zh-TW" sz="1400" dirty="0">
                <a:latin typeface="+mn-ea"/>
              </a:rPr>
              <a:t>室</a:t>
            </a:r>
          </a:p>
          <a:p>
            <a:pPr algn="l"/>
            <a:r>
              <a:rPr lang="en-US" altLang="zh-TW" sz="1400" dirty="0">
                <a:latin typeface="+mn-ea"/>
              </a:rPr>
              <a:t>5B, 5/F., Free Trade Cen</a:t>
            </a:r>
            <a:r>
              <a:rPr lang="zh-TW" altLang="en-US" sz="1400" dirty="0">
                <a:latin typeface="+mn-ea"/>
              </a:rPr>
              <a:t>特</a:t>
            </a:r>
            <a:r>
              <a:rPr lang="en-US" altLang="zh-TW" sz="1400" dirty="0">
                <a:latin typeface="+mn-ea"/>
              </a:rPr>
              <a:t>r, 49 </a:t>
            </a:r>
            <a:r>
              <a:rPr lang="en-US" altLang="zh-TW" sz="1400" dirty="0" err="1">
                <a:latin typeface="+mn-ea"/>
              </a:rPr>
              <a:t>Tsun</a:t>
            </a:r>
            <a:r>
              <a:rPr lang="en-US" altLang="zh-TW" sz="1400" dirty="0">
                <a:latin typeface="+mn-ea"/>
              </a:rPr>
              <a:t> Yip Street, Kwun Tong, KLN, HK.</a:t>
            </a:r>
            <a:endParaRPr lang="zh-TW" altLang="zh-TW" sz="1400" dirty="0">
              <a:latin typeface="+mn-ea"/>
            </a:endParaRPr>
          </a:p>
          <a:p>
            <a:pPr algn="l"/>
            <a:r>
              <a:rPr lang="en-US" altLang="zh-TW" sz="1400" b="1" dirty="0">
                <a:latin typeface="+mn-ea"/>
              </a:rPr>
              <a:t> </a:t>
            </a:r>
            <a:endParaRPr lang="zh-TW" altLang="en-US" sz="1400" b="1" dirty="0">
              <a:latin typeface="+mn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046" y="-88731"/>
            <a:ext cx="6323809" cy="292063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212715" y="377190"/>
            <a:ext cx="6868795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星野國際貿易有限公司</a:t>
            </a:r>
            <a:b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en-US" altLang="zh-TW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Hosino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Worldwide Trading Ltd. Co.</a:t>
            </a:r>
            <a:endParaRPr lang="zh-TW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D929E3-0100-4DDD-B471-FEED172F52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7" t="33676" r="8375" b="22749"/>
          <a:stretch/>
        </p:blipFill>
        <p:spPr>
          <a:xfrm>
            <a:off x="7824249" y="3905711"/>
            <a:ext cx="2984358" cy="281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名稱：ANESSA安耐曬金鑽高效防曬凝膠SPF50+ PA++++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規格：90g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包裝：金色軟管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功效：超級防水、防汗、防油脂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：12小時的嚴密防護 刺激小、使用感柔和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產品編號：4901872073917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" name="图片 24" descr="4901872073917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45" y="135890"/>
            <a:ext cx="1377950" cy="3232150"/>
          </a:xfrm>
          <a:prstGeom prst="rect">
            <a:avLst/>
          </a:prstGeom>
        </p:spPr>
      </p:pic>
      <p:pic>
        <p:nvPicPr>
          <p:cNvPr id="24" name="图片 23" descr="4901872073917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45" y="3368040"/>
            <a:ext cx="1429385" cy="3373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名稱：Elixir怡麗絲爾1號凈白化妝水（滋潤型）170ml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規格：170ml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功效：擊退斑點暗沉 煥活白皙透亮肌膚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：水潤透亮 美白成分4MSK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產品編號：4901872047598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7" name="图片 26" descr="4901872047598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45" y="135890"/>
            <a:ext cx="954405" cy="3221355"/>
          </a:xfrm>
          <a:prstGeom prst="rect">
            <a:avLst/>
          </a:prstGeom>
        </p:spPr>
      </p:pic>
      <p:pic>
        <p:nvPicPr>
          <p:cNvPr id="26" name="图片 25" descr="4901872047598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45" y="3357245"/>
            <a:ext cx="1042670" cy="33839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名稱：Elixir怡麗絲爾1號淨白乳液（清爽型）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規格：130ml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功效：補水 保濕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：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油性肌膚使用 美白保濕 彈力緊致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產品編號：4901872047635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图片 2" descr="4901872047598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85" y="135890"/>
            <a:ext cx="911225" cy="3177540"/>
          </a:xfrm>
          <a:prstGeom prst="rect">
            <a:avLst/>
          </a:prstGeom>
        </p:spPr>
      </p:pic>
      <p:pic>
        <p:nvPicPr>
          <p:cNvPr id="4" name="图片 3" descr="4901872047635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485" y="3468370"/>
            <a:ext cx="1060450" cy="3254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品牌：柳屋 Yanagiya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名稱：柳屋發根營養液（橘）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規格：240ml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功效：防脫育發 保濕滋潤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：防脫育發 清涼止癢 防斷分叉 順滑養發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產品編號：4903018113518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" name="图片 8" descr="4903018113518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35890"/>
            <a:ext cx="1665605" cy="3175000"/>
          </a:xfrm>
          <a:prstGeom prst="rect">
            <a:avLst/>
          </a:prstGeom>
        </p:spPr>
      </p:pic>
      <p:pic>
        <p:nvPicPr>
          <p:cNvPr id="8" name="图片 7" descr="4903018113518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3522980"/>
            <a:ext cx="1665605" cy="31838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品牌：柳屋 Yanagiya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名稱：超爽快 HAIR TONIC 發根營養液大支</a:t>
                      </a:r>
                    </a:p>
                    <a:p>
                      <a:pPr indent="0" algn="just">
                        <a:buNone/>
                      </a:pP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規格：（綠）</a:t>
                      </a:r>
                      <a:r>
                        <a:rPr lang="en-US" alt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240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功效：育毛、養毛、促進毛生長、防脫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 改善毛躁 強韌防斷發 頭皮控油 滋潤 損傷修復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產品編號：4903018113235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图片 2" descr="4903018113334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470" y="238760"/>
            <a:ext cx="1662430" cy="2917190"/>
          </a:xfrm>
          <a:prstGeom prst="rect">
            <a:avLst/>
          </a:prstGeom>
        </p:spPr>
      </p:pic>
      <p:pic>
        <p:nvPicPr>
          <p:cNvPr id="38" name="图片 37" descr="4903018113235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53" y="3411538"/>
            <a:ext cx="1724025" cy="32391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40376" y="136187"/>
          <a:ext cx="6851015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1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ea typeface="PMingLiU" panose="02020500000000000000" pitchFamily="18" charset="-120"/>
                        </a:rPr>
                        <a:t>品牌：柳屋 Yanagiya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ea typeface="PMingLiU" panose="02020500000000000000" pitchFamily="18" charset="-120"/>
                        </a:rPr>
                        <a:t>名稱：超爽快 HAIR TONIC 發根營養液大支</a:t>
                      </a:r>
                    </a:p>
                    <a:p>
                      <a:pPr indent="0">
                        <a:buNone/>
                      </a:pP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ea typeface="PMingLiU" panose="02020500000000000000" pitchFamily="18" charset="-120"/>
                        </a:rPr>
                        <a:t>規格：（綠）360ML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ea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ea typeface="PMingLiU" panose="02020500000000000000" pitchFamily="18" charset="-120"/>
                        </a:rPr>
                        <a:t>功效：育毛、養毛、促進毛生長、防脫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ea typeface="PMingLiU" panose="02020500000000000000" pitchFamily="18" charset="-120"/>
                        </a:rPr>
                        <a:t>： 改善毛躁 強韌防斷發 頭皮控油 滋潤 損傷修復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ea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ea typeface="PMingLiU" panose="02020500000000000000" pitchFamily="18" charset="-120"/>
                        </a:rPr>
                        <a:t>產品編號：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4903018113334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9" name="图片 38" descr="4903018113235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0" y="135890"/>
            <a:ext cx="1637030" cy="3168650"/>
          </a:xfrm>
          <a:prstGeom prst="rect">
            <a:avLst/>
          </a:prstGeom>
        </p:spPr>
      </p:pic>
      <p:pic>
        <p:nvPicPr>
          <p:cNvPr id="15" name="图片 14" descr="4903018113334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243" y="3535998"/>
            <a:ext cx="1759585" cy="3049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品牌：黎琺 Refa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名稱：Refa Carat 經典版 提拉緊致眼部臉部按摩儀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規格：1台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包裝：紙盒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功效：深入揉捏光芒閃耀 打造光澤靚麗容顏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：微電流 美容手法 鉑金鍍層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保質期：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產品編號：4582138091519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5" name="图片 74" descr="45821380915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55" y="252730"/>
            <a:ext cx="3495675" cy="63715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5201285" y="135890"/>
          <a:ext cx="6890385" cy="6392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品牌：娜麗絲 Naris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2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名稱：娜麗絲美容液防曬噴霧SPF50 + PA++++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規格：80g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5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包裝：透明塑膠外盒 無塑封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15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功效：清爽不油膩，提亮修飾膚色，熏衣草香味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：含有熏衣草提取物 亮膚 雙重防護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15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產品編號：4955814148744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2" name="图片 41" descr="4955814148744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93" y="243840"/>
            <a:ext cx="1271905" cy="2988310"/>
          </a:xfrm>
          <a:prstGeom prst="rect">
            <a:avLst/>
          </a:prstGeom>
        </p:spPr>
      </p:pic>
      <p:pic>
        <p:nvPicPr>
          <p:cNvPr id="41" name="图片 40" descr="4955814148744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15" y="3540125"/>
            <a:ext cx="1336040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品牌：娜麗絲 Naris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名稱：娜麗絲美容液防曬噴霧SPF50 + PA++++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規格：90g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包裝：透明塑膠外盒 無塑封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功效：防曬抗光老 舒緩 保濕 亮膚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點：防水防日曬 透明 冰涼舒服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產品編號：4955814147440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4" name="图片 43" descr="4955814147440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58" y="266065"/>
            <a:ext cx="1296035" cy="3023870"/>
          </a:xfrm>
          <a:prstGeom prst="rect">
            <a:avLst/>
          </a:prstGeom>
        </p:spPr>
      </p:pic>
      <p:pic>
        <p:nvPicPr>
          <p:cNvPr id="43" name="图片 42" descr="4955814147440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108" y="3538855"/>
            <a:ext cx="1403985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品牌：花王 KAO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名稱：碧柔水凝清爽防曬乳水感保濕露 SPF50+/PA+++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規格：90ml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包裝：透明塑膠外盒 無塑封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功效：保濕補水 抗皺,防曬 隔離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：升級獨家配方 汗玻尿酸 水感輕薄不黏 微米防護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產品編號：4901301363268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6" name="图片 45" descr="4901301363268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28" y="317818"/>
            <a:ext cx="1480185" cy="3038475"/>
          </a:xfrm>
          <a:prstGeom prst="rect">
            <a:avLst/>
          </a:prstGeom>
        </p:spPr>
      </p:pic>
      <p:pic>
        <p:nvPicPr>
          <p:cNvPr id="45" name="图片 44" descr="4901301363268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8" y="3553778"/>
            <a:ext cx="1536065" cy="3038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8" t="18419" r="33933" b="15326"/>
          <a:stretch>
            <a:fillRect/>
          </a:stretch>
        </p:blipFill>
        <p:spPr>
          <a:xfrm>
            <a:off x="1269412" y="228150"/>
            <a:ext cx="2437738" cy="310843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5" t="14043" r="36446" b="30922"/>
          <a:stretch>
            <a:fillRect/>
          </a:stretch>
        </p:blipFill>
        <p:spPr>
          <a:xfrm>
            <a:off x="1269413" y="3521414"/>
            <a:ext cx="2437738" cy="3152808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47036"/>
              </p:ext>
            </p:extLst>
          </p:nvPr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品牌：石澤研究所</a:t>
                      </a:r>
                      <a:endParaRPr lang="zh-TW" altLang="en-US" sz="2400" b="0" i="0" u="sng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名稱：米屋</a:t>
                      </a:r>
                      <a:r>
                        <a:rPr lang="en-US" altLang="zh-TW" sz="2400" u="sng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Mayu</a:t>
                      </a:r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米潤酒粕大米麵膜（</a:t>
                      </a:r>
                      <a:r>
                        <a:rPr lang="en-US" altLang="zh-TW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片裝）</a:t>
                      </a:r>
                      <a:endParaRPr lang="zh-TW" altLang="en-US" sz="2400" b="0" i="0" u="sng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規格：</a:t>
                      </a:r>
                      <a:r>
                        <a:rPr lang="en-US" altLang="zh-TW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片裝</a:t>
                      </a:r>
                      <a:endParaRPr lang="zh-TW" altLang="en-US" sz="2400" b="0" i="0" u="sng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產地：日本</a:t>
                      </a:r>
                      <a:endParaRPr lang="zh-TW" altLang="en-US" sz="2400" b="0" i="0" u="sng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包裝：鋁包裝 有塑封</a:t>
                      </a:r>
                      <a:endParaRPr lang="zh-TW" altLang="en-US" sz="2400" b="0" i="0" u="sng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功效：滋養 長效保濕 補水 收縮毛孔</a:t>
                      </a:r>
                      <a:endParaRPr lang="zh-TW" altLang="en-US" sz="2400" b="0" i="0" u="sng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zh-TW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特</a:t>
                      </a:r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點：主打白皙透亮和保濕補水</a:t>
                      </a:r>
                      <a:endParaRPr lang="zh-TW" altLang="en-US" sz="2400" b="0" i="0" u="sng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保質期：</a:t>
                      </a:r>
                      <a:r>
                        <a:rPr lang="en-US" altLang="zh-TW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endParaRPr lang="zh-TW" altLang="en-US" sz="2400" b="0" i="0" u="sng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產品編號：</a:t>
                      </a:r>
                      <a:r>
                        <a:rPr lang="en-US" altLang="zh-TW" sz="2400" u="sng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4580072610018</a:t>
                      </a:r>
                      <a:endParaRPr lang="en-US" altLang="zh-TW" sz="2400" b="0" i="0" u="sng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品牌：花王 KAO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名稱：碧柔水凝清爽防曬乳水感保濕露 SPF50+/PA+++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規格：50g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包裝：透明塑膠外盒 無塑封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功效：保濕補水 抗皺,防曬 隔離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：升級獨家配方 汗玻尿酸 水感輕薄不黏 微米防護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產品編號：4901301363183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8" name="图片 47" descr="4901301363183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15" y="295275"/>
            <a:ext cx="1493520" cy="3023870"/>
          </a:xfrm>
          <a:prstGeom prst="rect">
            <a:avLst/>
          </a:prstGeom>
        </p:spPr>
      </p:pic>
      <p:pic>
        <p:nvPicPr>
          <p:cNvPr id="47" name="图片 46" descr="4901301363183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15" y="3568065"/>
            <a:ext cx="1569720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品牌：花王 KAO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名稱：Curel 珂潤保濕乳液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規格：120ml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功效：抵禦乾燥 保濕滋潤 溫和少負擔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：無酒精 無色素 弱酸性 補充神經醯胺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產品編號：4901301236173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0" name="图片 49" descr="4901301236173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5" y="267653"/>
            <a:ext cx="1022350" cy="3060065"/>
          </a:xfrm>
          <a:prstGeom prst="rect">
            <a:avLst/>
          </a:prstGeom>
        </p:spPr>
      </p:pic>
      <p:pic>
        <p:nvPicPr>
          <p:cNvPr id="49" name="图片 48" descr="4901301236173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3570288"/>
            <a:ext cx="1036320" cy="30600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4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49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品牌：花王 KAO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名稱：Curel 珂潤泡泡潔面乳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規格：150ml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功效：控油清潔 低刺激 敏感肌專用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：無酒精 無色素 弱酸性 補充神經醯胺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產品編號：4901301269348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2" name="图片 51" descr="4901301269348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55" y="236220"/>
            <a:ext cx="1139190" cy="3023870"/>
          </a:xfrm>
          <a:prstGeom prst="rect">
            <a:avLst/>
          </a:prstGeom>
        </p:spPr>
      </p:pic>
      <p:pic>
        <p:nvPicPr>
          <p:cNvPr id="51" name="图片 50" descr="4901301269348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55" y="3509010"/>
            <a:ext cx="1158240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品牌：花王 KAO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名稱：Curel珂潤3號保濕化妝水 滋潤型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規格：150ml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功效：深層補水保濕 提亮膚色 細膩毛孔 幹性肌用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：無酒精 無色素 弱酸性 補充神經醯胺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產品編號：4901301236180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4" name="图片 53" descr="4901301236180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765" y="354965"/>
            <a:ext cx="939800" cy="3023870"/>
          </a:xfrm>
          <a:prstGeom prst="rect">
            <a:avLst/>
          </a:prstGeom>
        </p:spPr>
      </p:pic>
      <p:pic>
        <p:nvPicPr>
          <p:cNvPr id="53" name="图片 52" descr="4901301236180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448" y="3528695"/>
            <a:ext cx="931545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品牌：花王 KAO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名稱：Curel珂潤2號保濕化妝水 標準型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規格：150ml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功效：保濕滋養，修護肌膚 專為中性偏油肌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：無酒精 無色素 弱酸性 補充神經醯胺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產品編號：4901301236197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6" name="图片 55" descr="4901301236197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833" y="255905"/>
            <a:ext cx="908685" cy="3023870"/>
          </a:xfrm>
          <a:prstGeom prst="rect">
            <a:avLst/>
          </a:prstGeom>
        </p:spPr>
      </p:pic>
      <p:pic>
        <p:nvPicPr>
          <p:cNvPr id="55" name="图片 54" descr="4901301236197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95" y="3509010"/>
            <a:ext cx="916940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249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品牌：花王 KAO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名稱：Curel珂潤1號保濕化妝水 清爽型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規格：150ml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功效：水潤清爽 混合偏油敏肌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37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：無酒精 無色素 弱酸性 補充神經醯胺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產品編號：4901301236043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8" name="图片 57" descr="4901301236043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58" y="245745"/>
            <a:ext cx="918845" cy="3023870"/>
          </a:xfrm>
          <a:prstGeom prst="rect">
            <a:avLst/>
          </a:prstGeom>
        </p:spPr>
      </p:pic>
      <p:pic>
        <p:nvPicPr>
          <p:cNvPr id="57" name="图片 56" descr="4901301236043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870" y="3637915"/>
            <a:ext cx="920750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品牌：花王 KAO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名稱：珂潤潤浸保濕面霜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規格：40g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功效：補水 保濕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：補充神經醯胺 改善乾燥性敏肌 滲透至角質層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產品編號：4901301236210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0" name="图片 59" descr="4901301236210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30" y="740410"/>
            <a:ext cx="2599690" cy="2124710"/>
          </a:xfrm>
          <a:prstGeom prst="rect">
            <a:avLst/>
          </a:prstGeom>
        </p:spPr>
      </p:pic>
      <p:pic>
        <p:nvPicPr>
          <p:cNvPr id="59" name="图片 58" descr="4901301236210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330" y="3768725"/>
            <a:ext cx="2672715" cy="2207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品牌：妮維雅 Nivea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名稱：妮維雅防曬SPF50+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規格：140g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包裝：有外殼無密封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功效：補水 保濕 強效屏障（含酒精 過敏慎選）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：持久水潤防曬 補水保濕 無需卸妝 不留殘白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產品編號：4901301298690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2" name="图片 61" descr="4901301298690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334645"/>
            <a:ext cx="1466850" cy="3023870"/>
          </a:xfrm>
          <a:prstGeom prst="rect">
            <a:avLst/>
          </a:prstGeom>
        </p:spPr>
      </p:pic>
      <p:pic>
        <p:nvPicPr>
          <p:cNvPr id="61" name="图片 60" descr="4901301298690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433" y="3568700"/>
            <a:ext cx="1472565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品牌：沛麗康 pelican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名稱：美臀香皂水蜜桃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規格：80g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包裝：有外殼無密封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功效：清潔呵護臀部肌膚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：去除老化角質、黑色素 6種保濕美容液配合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產品編號：4976631478272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4" name="图片 63" descr="4976631478272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699770"/>
            <a:ext cx="2642870" cy="1965960"/>
          </a:xfrm>
          <a:prstGeom prst="rect">
            <a:avLst/>
          </a:prstGeom>
        </p:spPr>
      </p:pic>
      <p:pic>
        <p:nvPicPr>
          <p:cNvPr id="63" name="图片 62" descr="4976631478272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" y="3677285"/>
            <a:ext cx="2695575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品牌：克麗貝蒂 Creer Beau</a:t>
                      </a: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名稱：凡爾賽面膜銀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規格：1片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包裝：鋁袋包裝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功效：深層珍珠美白保濕提亮膚色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：27ml美容液 蘊含珍珠粉 鎖水 倍添明亮光采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產品編號：4582288809088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1" name="图片 30" descr="4582288809088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90" y="233680"/>
            <a:ext cx="2178050" cy="2995930"/>
          </a:xfrm>
          <a:prstGeom prst="rect">
            <a:avLst/>
          </a:prstGeom>
        </p:spPr>
      </p:pic>
      <p:pic>
        <p:nvPicPr>
          <p:cNvPr id="30" name="图片 29" descr="4582288809088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90" y="3515360"/>
            <a:ext cx="2178050" cy="3050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4060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品牌：</a:t>
                      </a:r>
                      <a:r>
                        <a:rPr 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Quality First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名稱：</a:t>
                      </a:r>
                      <a:r>
                        <a:rPr 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QUALITY 1ST</a:t>
                      </a:r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皇后的秘密抗氧化面膜（</a:t>
                      </a:r>
                      <a:r>
                        <a:rPr lang="en-US" altLang="zh-TW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3</a:t>
                      </a:r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片裝）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規格：</a:t>
                      </a:r>
                      <a:r>
                        <a:rPr lang="en-US" altLang="zh-TW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3</a:t>
                      </a:r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片裝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包裝：鋁包裝 有塑封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功效：高補濕 美白 淡化斑 抗衰老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zh-TW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</a:rPr>
                        <a:t>特</a:t>
                      </a:r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點：溫和 不含防腐劑 </a:t>
                      </a:r>
                      <a:r>
                        <a:rPr lang="en-US" altLang="zh-TW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63</a:t>
                      </a:r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種奢侈美容液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保質期：</a:t>
                      </a:r>
                      <a:r>
                        <a:rPr lang="en-US" altLang="zh-TW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3</a:t>
                      </a:r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年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產品編號：</a:t>
                      </a:r>
                      <a:r>
                        <a:rPr lang="en-US" altLang="zh-TW" sz="2000" b="0" i="0" u="sng" strike="noStrike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4560401460491</a:t>
                      </a: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5" t="22955" r="35491" b="9691"/>
          <a:stretch>
            <a:fillRect/>
          </a:stretch>
        </p:blipFill>
        <p:spPr>
          <a:xfrm>
            <a:off x="1385741" y="220428"/>
            <a:ext cx="2234152" cy="312781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8" t="22679" r="32834" b="14227"/>
          <a:stretch>
            <a:fillRect/>
          </a:stretch>
        </p:blipFill>
        <p:spPr>
          <a:xfrm>
            <a:off x="1374355" y="3594000"/>
            <a:ext cx="2323713" cy="31278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品牌：克麗貝蒂 Creer Beau</a:t>
                      </a: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名稱：凡爾賽面膜藍四片裝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規格：4片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包裝：紙盒裝 鋁袋包裝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功效：深層珍珠美白保濕提亮膚色 添加藥用美白成分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：16ml美容液 添加抑制各類斑生成成分 保水亮膚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產品編號：4549660107231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5" name="图片 34" descr="4549660107231正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" y="327978"/>
            <a:ext cx="1769110" cy="2879725"/>
          </a:xfrm>
          <a:prstGeom prst="rect">
            <a:avLst/>
          </a:prstGeom>
        </p:spPr>
      </p:pic>
      <p:pic>
        <p:nvPicPr>
          <p:cNvPr id="33" name="图片 32" descr="4549660107231反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68" y="387668"/>
            <a:ext cx="1863725" cy="2879725"/>
          </a:xfrm>
          <a:prstGeom prst="rect">
            <a:avLst/>
          </a:prstGeom>
        </p:spPr>
      </p:pic>
      <p:pic>
        <p:nvPicPr>
          <p:cNvPr id="34" name="图片 33" descr="4549660107231正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" y="3669983"/>
            <a:ext cx="1771650" cy="2879725"/>
          </a:xfrm>
          <a:prstGeom prst="rect">
            <a:avLst/>
          </a:prstGeom>
        </p:spPr>
      </p:pic>
      <p:pic>
        <p:nvPicPr>
          <p:cNvPr id="32" name="图片 31" descr="4549660107231反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885" y="3669983"/>
            <a:ext cx="1783080" cy="2879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702956"/>
              </p:ext>
            </p:extLst>
          </p:nvPr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品牌：克麗貝蒂 Creer Beau</a:t>
                      </a: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名稱：凡爾賽面膜藍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規格：1片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包裝：鋁袋包裝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功效：深層珍珠美白保濕提亮膚色 添加藥用美白成分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：16ml美容液 添加抑制各類斑生成成分 保水亮膚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產品編號：454966010722</a:t>
                      </a:r>
                      <a:r>
                        <a:rPr lang="en-US" alt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4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7" name="图片 36" descr="4549660107224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55" y="221615"/>
            <a:ext cx="2085340" cy="2889885"/>
          </a:xfrm>
          <a:prstGeom prst="rect">
            <a:avLst/>
          </a:prstGeom>
        </p:spPr>
      </p:pic>
      <p:pic>
        <p:nvPicPr>
          <p:cNvPr id="36" name="图片 35" descr="4549660107224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55" y="3526155"/>
            <a:ext cx="2085340" cy="29540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品牌：克麗貝蒂 Creer Beau</a:t>
                      </a: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名稱：凡爾賽美少女戰士保濕面膜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規格：14枚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包裝：抽取式鋁袋包裝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功效：水潤飽滿 補水 保濕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：白玫瑰香型 精華液超多 水潤而不黏膩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產品編號：4549660107200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6" name="图片 65" descr="4549660107200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611505"/>
            <a:ext cx="3958590" cy="1967865"/>
          </a:xfrm>
          <a:prstGeom prst="rect">
            <a:avLst/>
          </a:prstGeom>
        </p:spPr>
      </p:pic>
      <p:pic>
        <p:nvPicPr>
          <p:cNvPr id="65" name="图片 64" descr="4549660107200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90" y="3877310"/>
            <a:ext cx="4000500" cy="19005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品牌：肌美精 Kracie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名稱：肌美精美白超滲透3D美白麵膜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規格：4片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鋁袋包裝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功效：柔軟去角質 深層補水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：美容液30ml 3D設計 深層滲透美白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產品編號：4901417631381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4901417631381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253365"/>
            <a:ext cx="2178685" cy="3024505"/>
          </a:xfrm>
          <a:prstGeom prst="rect">
            <a:avLst/>
          </a:prstGeom>
        </p:spPr>
      </p:pic>
      <p:pic>
        <p:nvPicPr>
          <p:cNvPr id="10" name="图片 9" descr="4901417631381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3641725"/>
            <a:ext cx="2058035" cy="29451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品牌：米諾 MINON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名稱：MINON 氨基酸保濕面膜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規格：4片裝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鋁袋包裝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功效：活膚滋潤 補水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：9種保濕氨基酸 2種清透氨基酸 敏感肌適用 乾燥肌專享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產品編號：4987107616647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8" name="图片 67" descr="4987107616647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35573"/>
            <a:ext cx="1731010" cy="3147695"/>
          </a:xfrm>
          <a:prstGeom prst="rect">
            <a:avLst/>
          </a:prstGeom>
        </p:spPr>
      </p:pic>
      <p:pic>
        <p:nvPicPr>
          <p:cNvPr id="67" name="图片 66" descr="4987107616647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3482975"/>
            <a:ext cx="1834515" cy="29673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品牌：石澤研究所 ISHIZAWA LABS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名稱：石澤研究所大米麵膜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規格：10片裝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鋁袋包裝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功效：解決皮膚乾燥 老化 陰沉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：大米原料 去除黑頭 收縮毛孔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產品編號：4992440034713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0" name="图片 69" descr="4992440034713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35" y="347980"/>
            <a:ext cx="2245360" cy="2691765"/>
          </a:xfrm>
          <a:prstGeom prst="rect">
            <a:avLst/>
          </a:prstGeom>
        </p:spPr>
      </p:pic>
      <p:pic>
        <p:nvPicPr>
          <p:cNvPr id="76" name="图片 75" descr="4992440034713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235" y="3590290"/>
            <a:ext cx="2345055" cy="27628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品牌：白雪美肌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名稱：白雪美肌京都黃酒粕面膜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規格：170g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 pvc袋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功效：美白提亮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：天然酒糟和酵母 保濕美白抗老 改善暗沉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產品編號：4571212862367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2" name="图片 71" descr="4571212862367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55" y="330518"/>
            <a:ext cx="1823720" cy="2894965"/>
          </a:xfrm>
          <a:prstGeom prst="rect">
            <a:avLst/>
          </a:prstGeom>
        </p:spPr>
      </p:pic>
      <p:pic>
        <p:nvPicPr>
          <p:cNvPr id="71" name="图片 70" descr="4571212862367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93" y="3635058"/>
            <a:ext cx="1790065" cy="28898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品牌：碧迪皙 PDC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名稱：大酒粕面膜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規格：170g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 pvc袋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功效：令肌膚嫩滑 細緻毛孔 洗出亮皙剔透的肌膚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：天然酒糟和酵母 保濕美白抗老 改善暗沉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產品編號：4961989409016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4" name="图片 73" descr="4961989409016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70" y="276225"/>
            <a:ext cx="1578610" cy="3023870"/>
          </a:xfrm>
          <a:prstGeom prst="rect">
            <a:avLst/>
          </a:prstGeom>
        </p:spPr>
      </p:pic>
      <p:pic>
        <p:nvPicPr>
          <p:cNvPr id="73" name="图片 72" descr="4961989409016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70" y="3717290"/>
            <a:ext cx="1649730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385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名稱：ELIXIR怡麗絲爾眼霜增量版去皺眼霜去皺抗皺精華15g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規格：15g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包裝：盒裝（內支裝）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功效：淡化皺紋 彈潤 保濕 改善黑眼圈 眼部抗皺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特點：純粹視黃醇 促進生成透明質酸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2000" b="0" u="sng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產品編號：4901872061280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95" y="198120"/>
            <a:ext cx="1001395" cy="3117850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40" y="3500120"/>
            <a:ext cx="1007110" cy="31375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名稱：ELIXIR怡麗絲爾眼霜增量版去皺眼霜去皺抗皺精華22g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規格：22g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包裝：盒裝（內支裝）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功效：淡化皺紋 彈潤 保濕 改善黑眼圈 眼部抗皺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特點：純粹視黃醇 促進生成透明質酸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u="sng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產品編號：4901872099122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90" y="227965"/>
            <a:ext cx="660400" cy="3049270"/>
          </a:xfrm>
          <a:prstGeom prst="rect">
            <a:avLst/>
          </a:prstGeom>
        </p:spPr>
      </p:pic>
      <p:pic>
        <p:nvPicPr>
          <p:cNvPr id="3" name="图片 2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730" y="3514725"/>
            <a:ext cx="701675" cy="3148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162550" y="140335"/>
          <a:ext cx="6890385" cy="6600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</a:t>
                      </a:r>
                      <a:r>
                        <a:rPr lang="en-US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Quality </a:t>
                      </a:r>
                      <a:r>
                        <a:rPr lang="zh-CN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First</a:t>
                      </a:r>
                      <a:endParaRPr lang="zh-CN" altLang="en-US" sz="2000" b="0" u="sng" dirty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u="sng" dirty="0" err="1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名稱：QUALITY</a:t>
                      </a:r>
                      <a:r>
                        <a:rPr lang="en-US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1ST皇后的秘密美白麵膜（5片裝）</a:t>
                      </a:r>
                      <a:endParaRPr lang="en-US" altLang="en-US" sz="2000" b="0" u="sng" dirty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規格：5片裝</a:t>
                      </a:r>
                      <a:endParaRPr lang="zh-CN" altLang="en-US" sz="2000" b="0" u="sng" dirty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包裝：鋁包裝 有塑封</a:t>
                      </a:r>
                      <a:endParaRPr lang="zh-CN" altLang="en-US" sz="2000" b="0" u="sng" dirty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u="sng" dirty="0" err="1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功效：胎盤素VC</a:t>
                      </a:r>
                      <a:r>
                        <a:rPr lang="en-US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2000" b="0" u="sng" dirty="0" err="1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美白補水</a:t>
                      </a:r>
                      <a:endParaRPr lang="en-US" altLang="en-US" sz="2000" b="0" u="sng" dirty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en-US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</a:t>
                      </a:r>
                      <a:r>
                        <a:rPr lang="en-US" sz="2000" b="0" u="sng" dirty="0" err="1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溫和無酒精</a:t>
                      </a:r>
                      <a:r>
                        <a:rPr lang="en-US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en-US" sz="2000" b="0" u="sng" dirty="0" err="1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弱酸性不含防腐劑</a:t>
                      </a:r>
                      <a:r>
                        <a:rPr lang="en-US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35種奢侈美容液</a:t>
                      </a:r>
                      <a:endParaRPr lang="en-US" altLang="en-US" sz="2000" b="0" u="sng" dirty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chemeClr val="bg1"/>
                          </a:solidFill>
                          <a:uFill>
                            <a:solidFill>
                              <a:schemeClr val="bg1"/>
                            </a:solidFill>
                          </a:uFill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產品編號：4560401460477</a:t>
                      </a:r>
                      <a:endParaRPr lang="zh-CN" altLang="en-US" sz="2000" b="0" u="sng" dirty="0">
                        <a:solidFill>
                          <a:schemeClr val="bg1"/>
                        </a:solidFill>
                        <a:uFill>
                          <a:solidFill>
                            <a:schemeClr val="bg1"/>
                          </a:solidFill>
                        </a:uFill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" name="图片 11" descr="4560401460477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0" y="252095"/>
            <a:ext cx="2063115" cy="2934970"/>
          </a:xfrm>
          <a:prstGeom prst="rect">
            <a:avLst/>
          </a:prstGeom>
        </p:spPr>
      </p:pic>
      <p:pic>
        <p:nvPicPr>
          <p:cNvPr id="13" name="图片 12" descr="4560401460477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40" y="3514090"/>
            <a:ext cx="2134870" cy="30283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名稱：ELIXIR怡麗絲爾1號保濕水（清爽型） 170ml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規格：170ml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包裝：盒裝（內瓶裝）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功效：預防黑色素生成 防止色斑 雀斑 保濕滋潤 提升肌膚彈力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特點：膠原蛋白及甘油成分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u="sng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產品編號：4901872099511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55" y="219075"/>
            <a:ext cx="885825" cy="3090545"/>
          </a:xfrm>
          <a:prstGeom prst="rect">
            <a:avLst/>
          </a:prstGeom>
        </p:spPr>
      </p:pic>
      <p:pic>
        <p:nvPicPr>
          <p:cNvPr id="3" name="图片 2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90" y="3488055"/>
            <a:ext cx="916305" cy="32499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名稱：ELIXIR怡麗絲爾1號保濕乳（清爽型） 130ml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規格：130ml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包裝：盒裝（內瓶裝）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功效：對抗肌膚粗糙乾燥 抑制黑色素 預防色斑 祛斑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特點：配合膠原蛋白和彈性蛋白精華成分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u="sng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產品編號：4901872099573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图片 5" descr="360截图201905061026421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87325"/>
            <a:ext cx="254762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12436" y="136187"/>
          <a:ext cx="6878682" cy="660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33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名稱：ELIXIR怡麗絲爾1號水油平衡水 170ml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 170ml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包裝：盒裝（內瓶裝）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425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</a:t>
                      </a:r>
                      <a:r>
                        <a:rPr lang="zh-CN" sz="20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調整皮膚水油平衡 保持皮膚水潤</a:t>
                      </a: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特點：清爽不油膩</a:t>
                      </a: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r>
                        <a:rPr lang="zh-CN" sz="18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產品編號：4901872068395</a:t>
                      </a:r>
                      <a:endParaRPr lang="zh-CN" altLang="en-US" sz="18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  <a:sym typeface="+mn-ea"/>
                      </a:endParaRPr>
                    </a:p>
                    <a:p>
                      <a:endParaRPr lang="zh-TW" altLang="en-US" dirty="0"/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8915"/>
            <a:ext cx="870585" cy="3049270"/>
          </a:xfrm>
          <a:prstGeom prst="rect">
            <a:avLst/>
          </a:prstGeom>
        </p:spPr>
      </p:pic>
      <p:pic>
        <p:nvPicPr>
          <p:cNvPr id="3" name="图片 2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10" y="3496945"/>
            <a:ext cx="957580" cy="32188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名稱：ELIXIR怡麗絲爾1號水油平衡乳 130ml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規格：130ml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06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包裝：盒裝（內瓶裝）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</a:t>
                      </a:r>
                      <a:r>
                        <a:rPr lang="zh-CN" sz="20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調理角質層 鎖住潤澤</a:t>
                      </a:r>
                      <a:endParaRPr lang="zh-CN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  <a:sym typeface="+mn-ea"/>
                      </a:endParaRPr>
                    </a:p>
                    <a:p>
                      <a:pPr indent="0">
                        <a:buNone/>
                      </a:pP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特點：保持皮膚水潤 收縮毛孔</a:t>
                      </a: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8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產品編號：4901872068470</a:t>
                      </a:r>
                      <a:endParaRPr lang="zh-TW" altLang="en-US" dirty="0"/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283210"/>
            <a:ext cx="994410" cy="3046730"/>
          </a:xfrm>
          <a:prstGeom prst="rect">
            <a:avLst/>
          </a:prstGeom>
        </p:spPr>
      </p:pic>
      <p:pic>
        <p:nvPicPr>
          <p:cNvPr id="3" name="图片 2" descr="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3592830"/>
            <a:ext cx="979805" cy="30206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名稱：ELIXIR怡麗絲爾2號保濕水 170ml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規格：170ml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06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包裝：盒裝（內瓶裝）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功效：均衡皮膚油脂和水分保濕，補水控油抗衰老</a:t>
                      </a: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特點：調理角質層 收縮毛孔 抗初老</a:t>
                      </a: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8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產品編號：4901872099528</a:t>
                      </a:r>
                      <a:endParaRPr lang="zh-TW" altLang="en-US" dirty="0"/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08915"/>
            <a:ext cx="899795" cy="3164205"/>
          </a:xfrm>
          <a:prstGeom prst="rect">
            <a:avLst/>
          </a:prstGeom>
        </p:spPr>
      </p:pic>
      <p:pic>
        <p:nvPicPr>
          <p:cNvPr id="3" name="图片 2" descr="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05" y="3506470"/>
            <a:ext cx="950595" cy="32423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名稱：ELIXIR怡麗絲爾2號保濕乳 130ml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規格：130ml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包裝：盒裝（內瓶裝）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功效：使皮膚平滑 肌膚均勻彈力 光澤水潤</a:t>
                      </a: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06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特點：彈潤保濕</a:t>
                      </a: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r>
                        <a:rPr lang="zh-CN" sz="18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產品編號：4901872099542</a:t>
                      </a:r>
                      <a:endParaRPr lang="zh-CN" altLang="en-US" sz="18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  <a:sym typeface="+mn-ea"/>
                      </a:endParaRPr>
                    </a:p>
                    <a:p>
                      <a:endParaRPr lang="zh-TW" altLang="en-US" dirty="0"/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05" y="148590"/>
            <a:ext cx="1088390" cy="3247390"/>
          </a:xfrm>
          <a:prstGeom prst="rect">
            <a:avLst/>
          </a:prstGeom>
        </p:spPr>
      </p:pic>
      <p:pic>
        <p:nvPicPr>
          <p:cNvPr id="3" name="图片 2" descr="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610" y="3507105"/>
            <a:ext cx="1092835" cy="32486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0371" y="136187"/>
          <a:ext cx="6890747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名稱：ELIXIR怡麗絲爾水油平衡2號水乳（套）170ml+130ml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規格：170ml+130ml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包裝：盒裝（內瓶裝）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功效：持續保濕 令肌膚緊致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特點：修護 收縮毛孔 平衡酸鹼度</a:t>
                      </a: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r>
                        <a:rPr lang="zh-CN" sz="18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產品編號：4901872068401（乳）</a:t>
                      </a:r>
                      <a:endParaRPr lang="zh-CN" altLang="en-US" sz="18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  <a:sym typeface="+mn-ea"/>
                      </a:endParaRPr>
                    </a:p>
                    <a:p>
                      <a:endParaRPr lang="zh-TW" altLang="en-US" dirty="0"/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4901872068463（水）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3520440"/>
            <a:ext cx="1043940" cy="3144520"/>
          </a:xfrm>
          <a:prstGeom prst="rect">
            <a:avLst/>
          </a:prstGeom>
        </p:spPr>
      </p:pic>
      <p:pic>
        <p:nvPicPr>
          <p:cNvPr id="3" name="图片 2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3505200"/>
            <a:ext cx="1100455" cy="3145155"/>
          </a:xfrm>
          <a:prstGeom prst="rect">
            <a:avLst/>
          </a:prstGeom>
        </p:spPr>
      </p:pic>
      <p:pic>
        <p:nvPicPr>
          <p:cNvPr id="4" name="图片 3" descr="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90" y="231775"/>
            <a:ext cx="906780" cy="3112135"/>
          </a:xfrm>
          <a:prstGeom prst="rect">
            <a:avLst/>
          </a:prstGeom>
        </p:spPr>
      </p:pic>
      <p:pic>
        <p:nvPicPr>
          <p:cNvPr id="6" name="图片 5" descr="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135" y="220980"/>
            <a:ext cx="917575" cy="31788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名稱：ELIXIR怡麗絲爾保濕隔離防曬金管 SPF50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規格：35ml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包裝：盒裝（內支裝）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功效：防曬 保濕 提亮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特點：抵禦紫外線同時，持續保持水潤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產品編號：4901872099535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233045"/>
            <a:ext cx="756920" cy="3137535"/>
          </a:xfrm>
          <a:prstGeom prst="rect">
            <a:avLst/>
          </a:prstGeom>
        </p:spPr>
      </p:pic>
      <p:pic>
        <p:nvPicPr>
          <p:cNvPr id="3" name="图片 2" descr="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855" y="3483610"/>
            <a:ext cx="774065" cy="327596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名稱：ELIXIR怡麗絲爾保濕隔離防曬金管 SPF30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規格：35ml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包裝：盒裝（內支裝）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功效：防曬 保濕 提亮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特點：抵禦紫外線同時，持續保持水潤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產品編號：4901872099566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95" y="258445"/>
            <a:ext cx="740410" cy="3049905"/>
          </a:xfrm>
          <a:prstGeom prst="rect">
            <a:avLst/>
          </a:prstGeom>
        </p:spPr>
      </p:pic>
      <p:pic>
        <p:nvPicPr>
          <p:cNvPr id="3" name="图片 2" descr="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65" y="3502660"/>
            <a:ext cx="787400" cy="31464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名稱：Revital悅薇頸霜頸部用精華75g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規格：75g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包裝：盒裝（內支裝）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功效：補水保濕 頸部美容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特點：滋潤且滲透快速，可修護因紫外線和乾燥所造成的肌膚傷害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產品編號：4901872220106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21230" y="249555"/>
            <a:ext cx="734695" cy="3132455"/>
          </a:xfrm>
          <a:prstGeom prst="rect">
            <a:avLst/>
          </a:prstGeom>
        </p:spPr>
      </p:pic>
      <p:pic>
        <p:nvPicPr>
          <p:cNvPr id="3" name="图片 2" descr="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05" y="3507105"/>
            <a:ext cx="727710" cy="31864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品牌：Pigeon/貝親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名稱：貝親Pigeon桃葉精華桃子水200ml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規格：200ml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瓶裝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功效：防痱祛癢 保濕 舒緩修護養膚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：弱酸性 低刺激 無矽油 無色素 無防腐劑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產品編號：4902508083805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5" name="图片 14" descr="4902508083805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80" y="135890"/>
            <a:ext cx="1212850" cy="3227705"/>
          </a:xfrm>
          <a:prstGeom prst="rect">
            <a:avLst/>
          </a:prstGeom>
        </p:spPr>
      </p:pic>
      <p:pic>
        <p:nvPicPr>
          <p:cNvPr id="14" name="图片 13" descr="4902508083805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580" y="3363595"/>
            <a:ext cx="1305560" cy="34740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名稱：ELIXIR日用美白防曬美容液SPF50銀管美白35ML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規格：35ml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包裝：盒裝（內支裝）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功效：防曬 保濕 提亮 美白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特點：含美白成分 保濕防護同時塑造淨白透亮的肌膚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產品編號：4901872963478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35" y="198120"/>
            <a:ext cx="802005" cy="3171190"/>
          </a:xfrm>
          <a:prstGeom prst="rect">
            <a:avLst/>
          </a:prstGeom>
        </p:spPr>
      </p:pic>
      <p:pic>
        <p:nvPicPr>
          <p:cNvPr id="3" name="图片 2" descr="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27910" y="3482975"/>
            <a:ext cx="749935" cy="322389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名稱：日本18年ANESSA安耐曬防曬霜金色噴霧60ml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規格：60ml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包裝：支裝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功效：清爽防水防汗 保濕，防曬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特點：噴霧透明質地，細膩霧狀，上臉隱形，透氣舒適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產品編號：4901872083220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97485"/>
            <a:ext cx="875030" cy="3131820"/>
          </a:xfrm>
          <a:prstGeom prst="rect">
            <a:avLst/>
          </a:prstGeom>
        </p:spPr>
      </p:pic>
      <p:pic>
        <p:nvPicPr>
          <p:cNvPr id="3" name="图片 2" descr="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360" y="3482975"/>
            <a:ext cx="901700" cy="322707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242292"/>
              </p:ext>
            </p:extLst>
          </p:nvPr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名稱：ANESSA安耐曬金瓶60ml 超強防UV保濕防曬霜SPF50 60ml (金色)</a:t>
                      </a:r>
                      <a:r>
                        <a:rPr lang="en-US" alt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日本版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規格：60ml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包裝：軟瓶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功效：防水防汗 保濕，防曬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特點：成膜速度快，上臉隱形不拔幹，透氣舒坦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產品編號：4901872073696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0" y="186690"/>
            <a:ext cx="1800860" cy="3204210"/>
          </a:xfrm>
          <a:prstGeom prst="rect">
            <a:avLst/>
          </a:prstGeom>
        </p:spPr>
      </p:pic>
      <p:pic>
        <p:nvPicPr>
          <p:cNvPr id="3" name="图片 2" descr="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40" y="3519170"/>
            <a:ext cx="1637030" cy="32061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名稱：ANESSA安耐曬 金瓶60ml SPF50 + BB霜7.5ml 限量套裝戶外防曬霜乳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規格：60ml+7.5ml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包裝：軟瓶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功效：防水防汗 保濕，防曬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特點：成膜速度快，上臉隱形不拔幹，透氣舒坦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產品編號：4901872099245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65" y="227965"/>
            <a:ext cx="1833880" cy="3124200"/>
          </a:xfrm>
          <a:prstGeom prst="rect">
            <a:avLst/>
          </a:prstGeom>
        </p:spPr>
      </p:pic>
      <p:pic>
        <p:nvPicPr>
          <p:cNvPr id="3" name="图片 2" descr="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40" y="3509010"/>
            <a:ext cx="1938655" cy="31997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名稱：資生堂 尿素護手霜小 30g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規格：30g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包裝：支裝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功效：滋潤滲透 深層護手 軟化角質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特點：添加按摩顆粒 豐富的維生素E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產品編號：49325256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14630"/>
            <a:ext cx="1455420" cy="3105150"/>
          </a:xfrm>
          <a:prstGeom prst="rect">
            <a:avLst/>
          </a:prstGeom>
        </p:spPr>
      </p:pic>
      <p:pic>
        <p:nvPicPr>
          <p:cNvPr id="3" name="图片 2" descr="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30" y="3521710"/>
            <a:ext cx="1455420" cy="31521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品牌：Cle de Peau - Beau</a:t>
                      </a: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名稱：CPB 肌膚之鑰 鑽光隔離 滋潤型 長管 40g SPF20PA+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規格：40g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包裝：盒裝（內支裝）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功效：修飾細紋 毛孔 膚色不均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特點：易推開 好吸收為後續底妝打底自然提亮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產品編號：4514254670521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15" y="164465"/>
            <a:ext cx="854075" cy="3201035"/>
          </a:xfrm>
          <a:prstGeom prst="rect">
            <a:avLst/>
          </a:prstGeom>
        </p:spPr>
      </p:pic>
      <p:pic>
        <p:nvPicPr>
          <p:cNvPr id="3" name="图片 2" descr="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80" y="3481705"/>
            <a:ext cx="880745" cy="322770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品牌：inclear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名稱：inclear女性私處護理凝膠十支裝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規格：十支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功效：清潔止癢 維持PH值 預防分泌物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特點：含乳酸成分 低刺激 水溶性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產品編號：4582178200520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10" y="198120"/>
            <a:ext cx="1401445" cy="3144520"/>
          </a:xfrm>
          <a:prstGeom prst="rect">
            <a:avLst/>
          </a:prstGeom>
        </p:spPr>
      </p:pic>
      <p:pic>
        <p:nvPicPr>
          <p:cNvPr id="3" name="图片 2" descr="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3482975"/>
            <a:ext cx="1428115" cy="32867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品牌：PILLBOX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名稱：ONAKA活性調理酵素葛花精華營養60粒日晚間分解酵母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規格：60粒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功效：燃脂減肥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特點：含葛花具有消除腰部脂肪功效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產品編號：4571139244314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95" y="206375"/>
            <a:ext cx="2087880" cy="3114040"/>
          </a:xfrm>
          <a:prstGeom prst="rect">
            <a:avLst/>
          </a:prstGeom>
        </p:spPr>
      </p:pic>
      <p:pic>
        <p:nvPicPr>
          <p:cNvPr id="3" name="图片 2" descr="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35" y="3506470"/>
            <a:ext cx="2280920" cy="32353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4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品牌：PILLBOX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名稱：ONAKA搭配LOVET熱控分解阻隔毗黎勒精華調理酵素60粒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規格：60粒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功效：抗糖減脂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特點：抑制食物中的脂肪糖分碳水等吸收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產品編號：4571139244529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95" y="231140"/>
            <a:ext cx="2129790" cy="3141345"/>
          </a:xfrm>
          <a:prstGeom prst="rect">
            <a:avLst/>
          </a:prstGeom>
        </p:spPr>
      </p:pic>
      <p:pic>
        <p:nvPicPr>
          <p:cNvPr id="3" name="图片 2" descr="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65" y="3518535"/>
            <a:ext cx="2212975" cy="32067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品牌：大木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名稱：日本大木兒童寶寶複合綜合維生素軟糖ABCDE和鈣維他命維C維D營養120粒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規格：120粒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包裝：罐裝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功效：補充維生素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特點：ABCDE五種複合維生素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產品編號：4987030130265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图片 3" descr="O1CN01zHCat91UsTYuCXKIh_!!0-item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197485"/>
            <a:ext cx="3370580" cy="3176905"/>
          </a:xfrm>
          <a:prstGeom prst="rect">
            <a:avLst/>
          </a:prstGeom>
        </p:spPr>
      </p:pic>
      <p:pic>
        <p:nvPicPr>
          <p:cNvPr id="6" name="图片 5" descr="O1CN011UsTXHrir4untRK_!!3005842573"/>
          <p:cNvPicPr>
            <a:picLocks noChangeAspect="1"/>
          </p:cNvPicPr>
          <p:nvPr/>
        </p:nvPicPr>
        <p:blipFill>
          <a:blip r:embed="rId3"/>
          <a:srcRect l="7672" t="21883" r="8685" b="6854"/>
          <a:stretch>
            <a:fillRect/>
          </a:stretch>
        </p:blipFill>
        <p:spPr>
          <a:xfrm>
            <a:off x="899160" y="3557270"/>
            <a:ext cx="3407410" cy="31667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品牌：嘉娜寶 Kanebo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名稱：Freeplus 芙麗芳絲淨潤氨基酸保濕抗敏感洗面乳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規格：100g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包裝：紙盒 無塑封 塑膠支裝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功效：清潔力好卻很溫和 洗後不油膩不緊繃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：溫和低刺激 水潤不緊繃 脆弱肌及孕婦可用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保質期：未開封5年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產品編號：4973167158425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7" name="图片 16" descr="4973167158425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90" y="135890"/>
            <a:ext cx="1050290" cy="3292475"/>
          </a:xfrm>
          <a:prstGeom prst="rect">
            <a:avLst/>
          </a:prstGeom>
        </p:spPr>
      </p:pic>
      <p:pic>
        <p:nvPicPr>
          <p:cNvPr id="16" name="图片 15" descr="4973167158425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90" y="3428365"/>
            <a:ext cx="1049655" cy="336677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品牌：大木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名稱：大木檸檬糖黃色 120粒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規格：120粒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包裝：罐裝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功效：補充維生素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特點：ADC複合維生素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產品編號：4987030130272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" name="图片 3" descr="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95" y="213360"/>
            <a:ext cx="3011170" cy="3086735"/>
          </a:xfrm>
          <a:prstGeom prst="rect">
            <a:avLst/>
          </a:prstGeom>
        </p:spPr>
      </p:pic>
      <p:pic>
        <p:nvPicPr>
          <p:cNvPr id="6" name="图片 5" descr="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07740"/>
            <a:ext cx="3018790" cy="316293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品牌：大木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名稱：日本原裝 新版大木魚肝油香蕉味 120粒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規格：120粒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包裝：罐裝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功效：鞏固牙齒骨骼,增強體力,促進成長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特點：每1粒種含 VA 300UG, VD2.5UG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產品編號：4987030180390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40" y="224790"/>
            <a:ext cx="2439670" cy="3121025"/>
          </a:xfrm>
          <a:prstGeom prst="rect">
            <a:avLst/>
          </a:prstGeom>
        </p:spPr>
      </p:pic>
      <p:pic>
        <p:nvPicPr>
          <p:cNvPr id="3" name="图片 2" descr="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3455670"/>
            <a:ext cx="2198370" cy="32639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品牌：大木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名稱：大木兒童寶寶綜合維生素 補鈣ABCDE軟糖 120粒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規格：120粒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包裝：罐裝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功效：補充營養 維生素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特點：富含多種維生素A、B6、C、D2、E，鈣調節飲食、補充營養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產品編號：4987030196650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185420"/>
            <a:ext cx="3100705" cy="3193415"/>
          </a:xfrm>
          <a:prstGeom prst="rect">
            <a:avLst/>
          </a:prstGeom>
        </p:spPr>
      </p:pic>
      <p:pic>
        <p:nvPicPr>
          <p:cNvPr id="3" name="图片 2" descr="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65" y="3500755"/>
            <a:ext cx="3255645" cy="323659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285" y="135890"/>
          <a:ext cx="6890385" cy="6619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61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品牌：大木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4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名稱：日本兒童寶寶大木乳酸菌鈣維生素D軟糖VDD3藍色120粒優酪乳CA菲爾多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規格：120粒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包裝：罐裝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功效：補鈣和VD 身高 發育 乳酸菌 幫助消化 增加食欲 不挑食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28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特點：包含21種營養素，包括維他命c，d和b，礦物質，鎂，鋅等。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61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產品編號：4987030196667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" y="173990"/>
            <a:ext cx="3234055" cy="3171190"/>
          </a:xfrm>
          <a:prstGeom prst="rect">
            <a:avLst/>
          </a:prstGeom>
        </p:spPr>
      </p:pic>
      <p:pic>
        <p:nvPicPr>
          <p:cNvPr id="3" name="图片 2" descr="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3481705"/>
            <a:ext cx="325374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品牌：大木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名稱：Kawai卡哇伊梨之鈣梨汁果汁味兒童寶寶軟糖糖果鈣片 180粒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規格：180粒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包裝：罐裝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功效：預防骨骼疏鬆，體力衰弱 維他命營養補給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4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特點：高含鈣和甘油2合1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u="sng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產品編號：4987049218398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" y="198120"/>
            <a:ext cx="2852420" cy="3154680"/>
          </a:xfrm>
          <a:prstGeom prst="rect">
            <a:avLst/>
          </a:prstGeom>
        </p:spPr>
      </p:pic>
      <p:pic>
        <p:nvPicPr>
          <p:cNvPr id="3" name="图片 2" descr="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20" y="3546475"/>
            <a:ext cx="287020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406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品牌：大創DAISO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名稱：大創DAISO 海綿粉撲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規格：小包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包裝：小包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功效：上妝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特點：細密柔軟 延展性佳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u="sng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產品編號：4549131346336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0" y="197485"/>
            <a:ext cx="2800350" cy="3131185"/>
          </a:xfrm>
          <a:prstGeom prst="rect">
            <a:avLst/>
          </a:prstGeom>
        </p:spPr>
      </p:pic>
      <p:pic>
        <p:nvPicPr>
          <p:cNvPr id="3" name="图片 2" descr="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60" y="3499485"/>
            <a:ext cx="2552700" cy="321754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品牌：大創DAISO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名稱：大創粉刷化妝刷清潔劑150ml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規格：150ml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包裝：支裝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425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功效：清潔彩妝油脂 保護毛質刷頭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特點：成分溫和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u="sng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產品編號：4947678650952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45" y="198120"/>
            <a:ext cx="1323975" cy="3173730"/>
          </a:xfrm>
          <a:prstGeom prst="rect">
            <a:avLst/>
          </a:prstGeom>
        </p:spPr>
      </p:pic>
      <p:pic>
        <p:nvPicPr>
          <p:cNvPr id="3" name="图片 2" descr="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60" y="3498850"/>
            <a:ext cx="1346835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品牌：太陽社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名稱：太陽蘆薈社太陽社玻尿酸透明質酸 保濕原液80ml+10ml+10ml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規格：80ml+10ml+10ml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包裝：袋裝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功效：清爽控油 平衡油脂 喚醒肌膚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特點：溫和不刺激 手感滋養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u="sng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產品編號：4562270778219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图片 1" descr="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35" y="234315"/>
            <a:ext cx="1403350" cy="3121025"/>
          </a:xfrm>
          <a:prstGeom prst="rect">
            <a:avLst/>
          </a:prstGeom>
        </p:spPr>
      </p:pic>
      <p:pic>
        <p:nvPicPr>
          <p:cNvPr id="3" name="图片 2" descr="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30" y="3512820"/>
            <a:ext cx="1331595" cy="31902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品牌：日本 kawai河合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名稱：KAWAI AD+C肝油丸 150粒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規格：150粒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包裝：罐裝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功效：增強抵抗力,促進鈣吸收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特點：富含維生素AD+C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u="sng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產品編號：4987049204445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图片 2" descr="2018100412025744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65" y="271145"/>
            <a:ext cx="2973705" cy="3101975"/>
          </a:xfrm>
          <a:prstGeom prst="rect">
            <a:avLst/>
          </a:prstGeom>
        </p:spPr>
      </p:pic>
      <p:pic>
        <p:nvPicPr>
          <p:cNvPr id="4" name="图片 3" descr="360截图201905061014244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06470"/>
            <a:ext cx="3202305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285" y="135890"/>
          <a:ext cx="6890385" cy="6531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5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151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品牌：日本 kawai河合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51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名稱：KAWAI 維生素A+D 魚肝油糖丸 300粒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51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規格：300粒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51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51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包裝：罐裝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802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功效：含維生素A、D、鈣配合維生素D能迅速補充身體所需鈣質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15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特點：富含維生素A+D 無腥味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u="sng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151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1510"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產品編號：4987049210255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151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2000" b="0">
                        <a:solidFill>
                          <a:srgbClr val="000000"/>
                        </a:solidFill>
                        <a:latin typeface="PMingLiU" panose="02020500000000000000" pitchFamily="18" charset="-120"/>
                      </a:endParaRP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" name="图片 1" descr="360截图201905061017285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" y="161290"/>
            <a:ext cx="2465070" cy="3191510"/>
          </a:xfrm>
          <a:prstGeom prst="rect">
            <a:avLst/>
          </a:prstGeom>
        </p:spPr>
      </p:pic>
      <p:pic>
        <p:nvPicPr>
          <p:cNvPr id="3" name="图片 2" descr="360截图201905061018137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5" y="3483610"/>
            <a:ext cx="2535555" cy="3241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385" cy="6592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品牌：久光製藥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名稱：Hisamitsu 撒隆巴斯鎮痛貼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規格：140枚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3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包裝：盒裝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功效：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促進血液迴圈 有效緩解疼痛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  <a:sym typeface="+mn-ea"/>
                        </a:rPr>
                        <a:t>：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適用範圍廣 高分子吸汗 易摘易貼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保質期：36個月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產品編號：4987188100325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9" name="图片 18" descr="4987188100325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90" y="135890"/>
            <a:ext cx="2426335" cy="3259455"/>
          </a:xfrm>
          <a:prstGeom prst="rect">
            <a:avLst/>
          </a:prstGeom>
        </p:spPr>
      </p:pic>
      <p:pic>
        <p:nvPicPr>
          <p:cNvPr id="18" name="图片 17" descr="4987188100325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90" y="3395345"/>
            <a:ext cx="242633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品牌：大創DAISO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名稱：DAISO 大創粉撲清洗液80ml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規格：80ml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瓶裝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清洗粉撲、化妝棉、化妝工具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點：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無色素無香料無添加劑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保質期：未開封5年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產品編號：4979909734971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7" name="图片 76" descr="4979909734971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3" y="231775"/>
            <a:ext cx="932815" cy="3023870"/>
          </a:xfrm>
          <a:prstGeom prst="rect">
            <a:avLst/>
          </a:prstGeom>
        </p:spPr>
      </p:pic>
      <p:pic>
        <p:nvPicPr>
          <p:cNvPr id="40" name="图片 39" descr="4979909734971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3" y="3573145"/>
            <a:ext cx="913765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品牌：大創DAISO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名稱：DAISO 大創涼感防曬乳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規格：40g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軟管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功效：抗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紫外線、水潤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點：內含水溶性膠原蛋白成分，美容液成分高達百分之70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產品編號：4549131617986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9" name="图片 78" descr="4549131617986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590" y="267970"/>
            <a:ext cx="1129030" cy="3023870"/>
          </a:xfrm>
          <a:prstGeom prst="rect">
            <a:avLst/>
          </a:prstGeom>
        </p:spPr>
      </p:pic>
      <p:pic>
        <p:nvPicPr>
          <p:cNvPr id="78" name="图片 77" descr="4549131617986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590" y="3566160"/>
            <a:ext cx="1158240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品牌：大創DAISO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名稱：DAISO 大創雙眼皮膠帶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 86枚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包裝：紙盒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功效：貼上後自然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、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隱形效果好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點：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隱形效果好、粘性強、窄面膠帶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產品編號：4974012050444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1" name="图片 80" descr="360截图201905052321060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13" y="292418"/>
            <a:ext cx="1889125" cy="2847975"/>
          </a:xfrm>
          <a:prstGeom prst="rect">
            <a:avLst/>
          </a:prstGeom>
        </p:spPr>
      </p:pic>
      <p:pic>
        <p:nvPicPr>
          <p:cNvPr id="80" name="图片 79" descr="360截图201905052320367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465" y="3686493"/>
            <a:ext cx="192659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品牌：Cow牛乳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名稱：Cow/牛乳石堿濃密泡沫牛奶沐浴露藍色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規格：550ml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包裝：瓶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裝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滋潤嫩白肌膚清除毛孔內污垢與角質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點：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洗後肌膚晶瑩剔透，不乾澀緊繃不黏膩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產品編號：4901525008259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3" name="图片 82" descr="4901525008259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40" y="258763"/>
            <a:ext cx="1281430" cy="3060065"/>
          </a:xfrm>
          <a:prstGeom prst="rect">
            <a:avLst/>
          </a:prstGeom>
        </p:spPr>
      </p:pic>
      <p:pic>
        <p:nvPicPr>
          <p:cNvPr id="82" name="图片 81" descr="4901525008259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10" y="3592830"/>
            <a:ext cx="1318260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品牌：Cow牛乳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名稱：Cow/牛乳石堿花香牛奶沐浴露粉色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規格：550ml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包裝：瓶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裝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使肌膚光滑水潤細緻，深層清潔肌膚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點：含有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豐富乳脂肪、維他命、礦物質、玻尿酸、膠原蛋白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產品編號：4901525008280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4" name="图片 83" descr="4901525008280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30" y="259080"/>
            <a:ext cx="1271270" cy="3023870"/>
          </a:xfrm>
          <a:prstGeom prst="rect">
            <a:avLst/>
          </a:prstGeom>
        </p:spPr>
      </p:pic>
      <p:pic>
        <p:nvPicPr>
          <p:cNvPr id="85" name="图片 84" descr="4901525008280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38" y="3611245"/>
            <a:ext cx="1325245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品牌：HOUSE OF ROSE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名稱：Oh Baby 身體去角質磨砂膏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規格：570g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包裝：瓶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裝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功效：美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體、磨砂膏、柔滑、潤澤、去角質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點：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三種溫泉成分、顆粒細膩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產品編號：4977673097032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7" name="图片 86" descr="4977673097032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25" y="579120"/>
            <a:ext cx="2209800" cy="2223770"/>
          </a:xfrm>
          <a:prstGeom prst="rect">
            <a:avLst/>
          </a:prstGeom>
        </p:spPr>
      </p:pic>
      <p:pic>
        <p:nvPicPr>
          <p:cNvPr id="86" name="图片 85" descr="4977673097032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25" y="3651885"/>
            <a:ext cx="2209165" cy="219583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品牌：CECILE MAIA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名稱：CECILE MAIA脫毛膏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 200g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包裝：軟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管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溫和快速脫毛抑制毛髮生長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點：清爽不粘膩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、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舒緩滋潤嬌嫩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產品編號：4560207841029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9" name="图片 88" descr="4560207841029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68" y="195580"/>
            <a:ext cx="1236345" cy="3023870"/>
          </a:xfrm>
          <a:prstGeom prst="rect">
            <a:avLst/>
          </a:prstGeom>
        </p:spPr>
      </p:pic>
      <p:pic>
        <p:nvPicPr>
          <p:cNvPr id="88" name="图片 87" descr="4560207841029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130" y="3620135"/>
            <a:ext cx="1244600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品牌：POLA寶麗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名稱：POLA寶麗 無矽抗糖化洗髮水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 550mL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包裝：瓶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裝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緊致頭皮固養發根深層清潔撫平毛躁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點：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包裹每根發根保證秀髮柔順低刺激兒童均可使用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產品編號：4953923339398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1" name="图片 90" descr="4953923339398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910" y="222885"/>
            <a:ext cx="938530" cy="3023870"/>
          </a:xfrm>
          <a:prstGeom prst="rect">
            <a:avLst/>
          </a:prstGeom>
        </p:spPr>
      </p:pic>
      <p:pic>
        <p:nvPicPr>
          <p:cNvPr id="90" name="图片 89" descr="4953923339398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368" y="3637915"/>
            <a:ext cx="983615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615233"/>
              </p:ext>
            </p:extLst>
          </p:nvPr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品牌：POLA寶麗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名稱：POLA寶麗 無矽修護護髮素 充盈型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 540g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包裝：瓶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裝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補充營養促進頭皮內細胞深度膠原再生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點：無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矽配方洗出充盈、柔順、清爽秀髮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產品編號：4953923339404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3" name="图片 92" descr="4953923339404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15" y="204470"/>
            <a:ext cx="989330" cy="3023870"/>
          </a:xfrm>
          <a:prstGeom prst="rect">
            <a:avLst/>
          </a:prstGeom>
        </p:spPr>
      </p:pic>
      <p:pic>
        <p:nvPicPr>
          <p:cNvPr id="92" name="图片 91" descr="4953923339404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73" y="3593465"/>
            <a:ext cx="960755" cy="302387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品牌：KOSE高絲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名稱：KOSE雪肌精化妝水套裝(迪士尼限定版）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規格：5支*75ml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紙盒硬管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功效：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調整肌膚水油平衡深層鎖水保濕嫩白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特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點：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迪士尼限定款改善肌膚提亮肌膚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產品編號：4971710272833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4" name="图片 93" descr="360截图201905060818252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" y="708660"/>
            <a:ext cx="4013835" cy="2115820"/>
          </a:xfrm>
          <a:prstGeom prst="rect">
            <a:avLst/>
          </a:prstGeom>
        </p:spPr>
      </p:pic>
      <p:pic>
        <p:nvPicPr>
          <p:cNvPr id="95" name="图片 94" descr="360截图201905060818520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" y="3792855"/>
            <a:ext cx="3977640" cy="2200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792122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01006" y="136187"/>
          <a:ext cx="6890474" cy="66046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0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品牌：曼秀雷敦Mentholatum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名稱：Deonatulle Soft Stone腋下止汗軟石膏持久清新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規格：20g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包裝：有外殼無密封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功效：止汗消狐臭 天然芳香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：祛除汗味 祛除異味 有效消菌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38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產品編號：4971825007849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1" name="图片 20" descr="4971825007849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0" y="135890"/>
            <a:ext cx="1207770" cy="3258820"/>
          </a:xfrm>
          <a:prstGeom prst="rect">
            <a:avLst/>
          </a:prstGeom>
        </p:spPr>
      </p:pic>
      <p:pic>
        <p:nvPicPr>
          <p:cNvPr id="20" name="图片 19" descr="4971825007849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970" y="3470910"/>
            <a:ext cx="1290320" cy="33280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4294967295"/>
          </p:nvPr>
        </p:nvGraphicFramePr>
        <p:xfrm>
          <a:off x="274418" y="136187"/>
          <a:ext cx="4685665" cy="6605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5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856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945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214620" y="135890"/>
          <a:ext cx="6877050" cy="66681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7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37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品牌：資生堂 Shiseido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7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名稱：ANESSA安耐曬美白保濕防曬凝膠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SPF50+ PA++++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7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規格：90g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7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產地：日本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</a:rPr>
                        <a:t>包裝：白色軟管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功效： 防曬 清爽 防曬，隔離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76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zh-TW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宋体" pitchFamily="2" charset="-122"/>
                          <a:sym typeface="+mn-ea"/>
                        </a:rPr>
                        <a:t>特</a:t>
                      </a:r>
                      <a:r>
                        <a:rPr lang="zh-TW" altLang="en-US" sz="2000" u="sng" dirty="0">
                          <a:solidFill>
                            <a:srgbClr val="000000"/>
                          </a:solidFill>
                          <a:effectLst/>
                          <a:latin typeface="PMingLiU" panose="02020500000000000000" pitchFamily="18" charset="-120"/>
                          <a:ea typeface="PMingLiU" panose="02020500000000000000" pitchFamily="18" charset="-120"/>
                          <a:sym typeface="+mn-ea"/>
                        </a:rPr>
                        <a:t>點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：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添加凝血酸、雪絨花萃取、強化抗氧化，保護皮膚膠</a:t>
                      </a:r>
                      <a:r>
                        <a:rPr lang="en-US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     </a:t>
                      </a:r>
                      <a:r>
                        <a:rPr lang="en-US" sz="2000" b="0" u="sng" dirty="0" err="1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原蛋白</a:t>
                      </a:r>
                      <a:endParaRPr lang="en-US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保質期：未開封3年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373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 u="sng" dirty="0">
                          <a:solidFill>
                            <a:srgbClr val="000000"/>
                          </a:solidFill>
                          <a:uFillTx/>
                          <a:latin typeface="PMingLiU" panose="02020500000000000000" pitchFamily="18" charset="-120"/>
                          <a:ea typeface="PMingLiU" panose="02020500000000000000" pitchFamily="18" charset="-120"/>
                          <a:cs typeface="PMingLiU" panose="02020500000000000000" pitchFamily="18" charset="-120"/>
                        </a:rPr>
                        <a:t>產品編號：4901872087884</a:t>
                      </a:r>
                      <a:endParaRPr lang="zh-CN" altLang="en-US" sz="2000" b="0" u="sng" dirty="0">
                        <a:solidFill>
                          <a:srgbClr val="000000"/>
                        </a:solidFill>
                        <a:uFillTx/>
                        <a:latin typeface="PMingLiU" panose="02020500000000000000" pitchFamily="18" charset="-120"/>
                        <a:ea typeface="PMingLiU" panose="02020500000000000000" pitchFamily="18" charset="-120"/>
                        <a:cs typeface="PMingLiU" panose="02020500000000000000" pitchFamily="18" charset="-120"/>
                      </a:endParaRPr>
                    </a:p>
                  </a:txBody>
                  <a:tcPr marL="12700" marR="12700" marT="127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3" name="图片 22" descr="4901872087884正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135890"/>
            <a:ext cx="1451610" cy="3241675"/>
          </a:xfrm>
          <a:prstGeom prst="rect">
            <a:avLst/>
          </a:prstGeom>
        </p:spPr>
      </p:pic>
      <p:pic>
        <p:nvPicPr>
          <p:cNvPr id="22" name="图片 21" descr="4901872087884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80" y="3466465"/>
            <a:ext cx="1450975" cy="337312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帶狀">
  <a:themeElements>
    <a:clrScheme name="帶狀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帶狀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帶狀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帶狀">
    <a:dk1>
      <a:srgbClr val="2C2C2C"/>
    </a:dk1>
    <a:lt1>
      <a:srgbClr val="FFFFFF"/>
    </a:lt1>
    <a:dk2>
      <a:srgbClr val="099BDD"/>
    </a:dk2>
    <a:lt2>
      <a:srgbClr val="F2F2F2"/>
    </a:lt2>
    <a:accent1>
      <a:srgbClr val="FFC000"/>
    </a:accent1>
    <a:accent2>
      <a:srgbClr val="A5D028"/>
    </a:accent2>
    <a:accent3>
      <a:srgbClr val="08CC78"/>
    </a:accent3>
    <a:accent4>
      <a:srgbClr val="F24099"/>
    </a:accent4>
    <a:accent5>
      <a:srgbClr val="828288"/>
    </a:accent5>
    <a:accent6>
      <a:srgbClr val="F56617"/>
    </a:accent6>
    <a:hlink>
      <a:srgbClr val="005DBA"/>
    </a:hlink>
    <a:folHlink>
      <a:srgbClr val="6C606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TM03090430[[fn=帶狀]]</Template>
  <TotalTime>144</TotalTime>
  <Words>5373</Words>
  <Application>Microsoft Office PowerPoint</Application>
  <PresentationFormat>寬螢幕</PresentationFormat>
  <Paragraphs>713</Paragraphs>
  <Slides>79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5" baseType="lpstr">
      <vt:lpstr>宋体</vt:lpstr>
      <vt:lpstr>PMingLiU</vt:lpstr>
      <vt:lpstr>PMingLiU</vt:lpstr>
      <vt:lpstr>Corbel</vt:lpstr>
      <vt:lpstr>Wingdings</vt:lpstr>
      <vt:lpstr>帶狀</vt:lpstr>
      <vt:lpstr>專業日本化妝護膚品代理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YM</dc:creator>
  <cp:lastModifiedBy>YM</cp:lastModifiedBy>
  <cp:revision>42</cp:revision>
  <dcterms:created xsi:type="dcterms:W3CDTF">2019-05-02T04:44:00Z</dcterms:created>
  <dcterms:modified xsi:type="dcterms:W3CDTF">2019-05-08T02:03:37Z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